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4" r:id="rId4"/>
  </p:sldMasterIdLst>
  <p:notesMasterIdLst>
    <p:notesMasterId r:id="rId12"/>
  </p:notesMasterIdLst>
  <p:sldIdLst>
    <p:sldId id="286" r:id="rId5"/>
    <p:sldId id="284" r:id="rId6"/>
    <p:sldId id="289" r:id="rId7"/>
    <p:sldId id="2145707978" r:id="rId8"/>
    <p:sldId id="2145707975" r:id="rId9"/>
    <p:sldId id="2145707976" r:id="rId10"/>
    <p:sldId id="214570797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D137F01-7261-3E68-CCE1-80F27B47A0AB}" name="Heather Coleman" initials="HC" userId="S::hcoleman@fearless.tech::77f39dad-7fef-4765-8064-45430d4cf1a8" providerId="AD"/>
  <p188:author id="{A7F28411-8C60-7637-1869-93BC67F1F174}" name="Sijia Pitts" initials="SP" userId="S::sijia.pitts@A1MSolutions.com::29d5b387-6baf-4cea-98b7-a868aecc73b7" providerId="AD"/>
  <p188:author id="{57ABD92B-89B0-041D-3A9D-FE92B6E1A5C5}" name="Heather Brown-Palsgrove" initials="HB" userId="S::heather.brown-palsgrove@a1msolutions.com::eb918894-5217-4e9c-bf72-87edb29b218a" providerId="AD"/>
  <p188:author id="{AFE6F59B-B3CD-8330-5B56-2D7AA790D821}" name="Silvia Fernandez" initials="SF" userId="S::silvia.fernandez@A1MSolutions.com::bc33b691-49a9-4195-9ebb-5aff1a02d2c1" providerId="AD"/>
  <p188:author id="{6ADFC7A3-4B85-C149-10F3-8EA134D026AF}" name="Heather Brown-Palsgrove" initials="HB" userId="e5d8016f69c8818f" providerId="Windows Live"/>
  <p188:author id="{E5966DC0-E9F1-BB3B-62A0-6C451173A9EC}" name="mkhaldun@fearless.tech" initials="mk" userId="S::urn:spo:guest#mkhaldun@fearless.tech::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B81D"/>
    <a:srgbClr val="D5EFFF"/>
    <a:srgbClr val="14A2C1"/>
    <a:srgbClr val="004986"/>
    <a:srgbClr val="025F74"/>
    <a:srgbClr val="005F74"/>
    <a:srgbClr val="FFFFFF"/>
    <a:srgbClr val="00395D"/>
    <a:srgbClr val="B3EBF7"/>
    <a:srgbClr val="0170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8C0535-A805-47C4-A499-AD1B5C814D28}" v="240" dt="2026-03-23T20:06:55.5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86281"/>
  </p:normalViewPr>
  <p:slideViewPr>
    <p:cSldViewPr snapToGrid="0">
      <p:cViewPr>
        <p:scale>
          <a:sx n="100" d="100"/>
          <a:sy n="100" d="100"/>
        </p:scale>
        <p:origin x="184" y="31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1232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kenzie McIntosh-Rollins" userId="c8rNaNeQnzDaecQ5LH6wTQBHSUbPrxoAZVHInDVh3wg=" providerId="None" clId="Web-{828C0535-A805-47C4-A499-AD1B5C814D28}"/>
    <pc:docChg chg="addSld modSld">
      <pc:chgData name="Makenzie McIntosh-Rollins" userId="c8rNaNeQnzDaecQ5LH6wTQBHSUbPrxoAZVHInDVh3wg=" providerId="None" clId="Web-{828C0535-A805-47C4-A499-AD1B5C814D28}" dt="2026-03-23T20:06:55.595" v="237"/>
      <pc:docMkLst>
        <pc:docMk/>
      </pc:docMkLst>
      <pc:sldChg chg="addSp">
        <pc:chgData name="Makenzie McIntosh-Rollins" userId="c8rNaNeQnzDaecQ5LH6wTQBHSUbPrxoAZVHInDVh3wg=" providerId="None" clId="Web-{828C0535-A805-47C4-A499-AD1B5C814D28}" dt="2026-03-23T20:06:55.595" v="237"/>
        <pc:sldMkLst>
          <pc:docMk/>
          <pc:sldMk cId="2651586771" sldId="289"/>
        </pc:sldMkLst>
        <pc:spChg chg="add">
          <ac:chgData name="Makenzie McIntosh-Rollins" userId="c8rNaNeQnzDaecQ5LH6wTQBHSUbPrxoAZVHInDVh3wg=" providerId="None" clId="Web-{828C0535-A805-47C4-A499-AD1B5C814D28}" dt="2026-03-23T20:06:55.595" v="237"/>
          <ac:spMkLst>
            <pc:docMk/>
            <pc:sldMk cId="2651586771" sldId="289"/>
            <ac:spMk id="5" creationId="{2C2E2EF6-F025-8D38-9B2C-D1BBF58E0832}"/>
          </ac:spMkLst>
        </pc:spChg>
      </pc:sldChg>
      <pc:sldChg chg="addSp delSp modSp new">
        <pc:chgData name="Makenzie McIntosh-Rollins" userId="c8rNaNeQnzDaecQ5LH6wTQBHSUbPrxoAZVHInDVh3wg=" providerId="None" clId="Web-{828C0535-A805-47C4-A499-AD1B5C814D28}" dt="2026-03-23T20:06:49.095" v="236" actId="20577"/>
        <pc:sldMkLst>
          <pc:docMk/>
          <pc:sldMk cId="2932887978" sldId="2145707978"/>
        </pc:sldMkLst>
        <pc:spChg chg="mod">
          <ac:chgData name="Makenzie McIntosh-Rollins" userId="c8rNaNeQnzDaecQ5LH6wTQBHSUbPrxoAZVHInDVh3wg=" providerId="None" clId="Web-{828C0535-A805-47C4-A499-AD1B5C814D28}" dt="2026-03-23T20:04:39.876" v="225" actId="20577"/>
          <ac:spMkLst>
            <pc:docMk/>
            <pc:sldMk cId="2932887978" sldId="2145707978"/>
            <ac:spMk id="2" creationId="{EC5F5882-B446-5527-796C-AABFD7C57777}"/>
          </ac:spMkLst>
        </pc:spChg>
        <pc:spChg chg="del">
          <ac:chgData name="Makenzie McIntosh-Rollins" userId="c8rNaNeQnzDaecQ5LH6wTQBHSUbPrxoAZVHInDVh3wg=" providerId="None" clId="Web-{828C0535-A805-47C4-A499-AD1B5C814D28}" dt="2026-03-23T20:04:46.892" v="227"/>
          <ac:spMkLst>
            <pc:docMk/>
            <pc:sldMk cId="2932887978" sldId="2145707978"/>
            <ac:spMk id="3" creationId="{CE3A81BD-BC50-F778-5520-79AA51F0A82D}"/>
          </ac:spMkLst>
        </pc:spChg>
        <pc:spChg chg="mod">
          <ac:chgData name="Makenzie McIntosh-Rollins" userId="c8rNaNeQnzDaecQ5LH6wTQBHSUbPrxoAZVHInDVh3wg=" providerId="None" clId="Web-{828C0535-A805-47C4-A499-AD1B5C814D28}" dt="2026-03-23T20:02:33.032" v="13" actId="20577"/>
          <ac:spMkLst>
            <pc:docMk/>
            <pc:sldMk cId="2932887978" sldId="2145707978"/>
            <ac:spMk id="4" creationId="{64CDC7E3-5309-9901-EA0A-9FE48DC2D02D}"/>
          </ac:spMkLst>
        </pc:spChg>
        <pc:spChg chg="del">
          <ac:chgData name="Makenzie McIntosh-Rollins" userId="c8rNaNeQnzDaecQ5LH6wTQBHSUbPrxoAZVHInDVh3wg=" providerId="None" clId="Web-{828C0535-A805-47C4-A499-AD1B5C814D28}" dt="2026-03-23T20:02:25.641" v="1"/>
          <ac:spMkLst>
            <pc:docMk/>
            <pc:sldMk cId="2932887978" sldId="2145707978"/>
            <ac:spMk id="5" creationId="{522F4D4A-6265-059D-2F63-BD9C438777C6}"/>
          </ac:spMkLst>
        </pc:spChg>
        <pc:spChg chg="mod">
          <ac:chgData name="Makenzie McIntosh-Rollins" userId="c8rNaNeQnzDaecQ5LH6wTQBHSUbPrxoAZVHInDVh3wg=" providerId="None" clId="Web-{828C0535-A805-47C4-A499-AD1B5C814D28}" dt="2026-03-23T20:06:49.095" v="236" actId="20577"/>
          <ac:spMkLst>
            <pc:docMk/>
            <pc:sldMk cId="2932887978" sldId="2145707978"/>
            <ac:spMk id="7" creationId="{C8A2A82F-0A02-4D5F-26BF-2AE75EAE61A8}"/>
          </ac:spMkLst>
        </pc:spChg>
        <pc:spChg chg="add">
          <ac:chgData name="Makenzie McIntosh-Rollins" userId="c8rNaNeQnzDaecQ5LH6wTQBHSUbPrxoAZVHInDVh3wg=" providerId="None" clId="Web-{828C0535-A805-47C4-A499-AD1B5C814D28}" dt="2026-03-23T20:04:45.095" v="226"/>
          <ac:spMkLst>
            <pc:docMk/>
            <pc:sldMk cId="2932887978" sldId="2145707978"/>
            <ac:spMk id="9" creationId="{D2A38F86-3A98-DC6A-6991-4FE02E92F2DD}"/>
          </ac:spMkLst>
        </pc:spChg>
        <pc:picChg chg="add mod">
          <ac:chgData name="Makenzie McIntosh-Rollins" userId="c8rNaNeQnzDaecQ5LH6wTQBHSUbPrxoAZVHInDVh3wg=" providerId="None" clId="Web-{828C0535-A805-47C4-A499-AD1B5C814D28}" dt="2026-03-23T20:06:35.564" v="229" actId="1076"/>
          <ac:picMkLst>
            <pc:docMk/>
            <pc:sldMk cId="2932887978" sldId="2145707978"/>
            <ac:picMk id="10" creationId="{619C8CE1-AB83-410D-6D88-25BE5061DF2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FE59CE-8151-5948-ACC6-FFE315EC403B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2F4037-46CC-6045-BE7A-CA09502B4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039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2F4037-46CC-6045-BE7A-CA09502B48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015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2F4037-46CC-6045-BE7A-CA09502B483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9790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2EBDB1-290F-EC9A-A49C-44B0903038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78BB0C-18C3-8706-8DAC-1B6C13CAEA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263B65-0186-E88D-2452-E6A64CC0A0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124BA1-D384-0474-8ECD-82C6208C47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2F4037-46CC-6045-BE7A-CA09502B483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2002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F9696A-ABE9-8EEE-23AE-AFA6AE788E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9419C5-9673-EF04-AC55-63FDDA298C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A067AF-81FA-B816-78AB-1F0D968016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80469-EDAD-959F-C144-EAC2B869FD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2F4037-46CC-6045-BE7A-CA09502B483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915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53074" y="1988405"/>
            <a:ext cx="8515920" cy="1594284"/>
          </a:xfrm>
        </p:spPr>
        <p:txBody>
          <a:bodyPr anchor="t" anchorCtr="0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47180" y="4342553"/>
            <a:ext cx="8042564" cy="62558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Time and date</a:t>
            </a:r>
          </a:p>
        </p:txBody>
      </p:sp>
      <p:pic>
        <p:nvPicPr>
          <p:cNvPr id="9" name="Google Shape;29;p15" descr="The Centers for Medicare and Medicaid logo.">
            <a:extLst>
              <a:ext uri="{FF2B5EF4-FFF2-40B4-BE49-F238E27FC236}">
                <a16:creationId xmlns:a16="http://schemas.microsoft.com/office/drawing/2014/main" id="{D1D208F7-B471-DD3D-D768-539A2930CCB9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1047181" y="5506061"/>
            <a:ext cx="2133304" cy="73546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014177B-B52B-342D-78D3-2CA5D32DB9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41360"/>
            <a:ext cx="12192000" cy="516640"/>
          </a:xfrm>
          <a:prstGeom prst="rect">
            <a:avLst/>
          </a:prstGeom>
          <a:gradFill flip="none" rotWithShape="1">
            <a:gsLst>
              <a:gs pos="0">
                <a:srgbClr val="00395D"/>
              </a:gs>
              <a:gs pos="14000">
                <a:srgbClr val="004986"/>
              </a:gs>
              <a:gs pos="78000">
                <a:srgbClr val="BCC552"/>
              </a:gs>
              <a:gs pos="41000">
                <a:schemeClr val="accent1">
                  <a:lumMod val="45000"/>
                  <a:lumOff val="55000"/>
                </a:schemeClr>
              </a:gs>
              <a:gs pos="100000">
                <a:srgbClr val="FBC02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36449EE-E379-15C2-FBC3-C5440B39D9DC}"/>
              </a:ext>
            </a:extLst>
          </p:cNvPr>
          <p:cNvCxnSpPr>
            <a:cxnSpLocks/>
          </p:cNvCxnSpPr>
          <p:nvPr userDrawn="1"/>
        </p:nvCxnSpPr>
        <p:spPr>
          <a:xfrm>
            <a:off x="1047180" y="1876745"/>
            <a:ext cx="9639870" cy="0"/>
          </a:xfrm>
          <a:prstGeom prst="line">
            <a:avLst/>
          </a:prstGeom>
          <a:ln w="38100">
            <a:solidFill>
              <a:srgbClr val="FDB8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3FC7A3B8-0FA4-620A-A32D-232597BE7EA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53074" y="1331913"/>
            <a:ext cx="7664450" cy="392112"/>
          </a:xfrm>
        </p:spPr>
        <p:txBody>
          <a:bodyPr>
            <a:noAutofit/>
          </a:bodyPr>
          <a:lstStyle>
            <a:lvl1pPr marL="0" indent="0">
              <a:buNone/>
              <a:defRPr sz="2300" b="1" i="0">
                <a:solidFill>
                  <a:schemeClr val="accent4">
                    <a:lumMod val="50000"/>
                  </a:schemeClr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Event name</a:t>
            </a:r>
          </a:p>
        </p:txBody>
      </p:sp>
    </p:spTree>
    <p:extLst>
      <p:ext uri="{BB962C8B-B14F-4D97-AF65-F5344CB8AC3E}">
        <p14:creationId xmlns:p14="http://schemas.microsoft.com/office/powerpoint/2010/main" val="6412513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4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3B4E0DD-CA88-54CE-B6A2-D5A5916569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56350"/>
            <a:ext cx="12192000" cy="516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C861046-0B6F-36B7-E027-6D51DDE2D2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5927" y="2185525"/>
            <a:ext cx="3492674" cy="3685628"/>
          </a:xfrm>
        </p:spPr>
        <p:txBody>
          <a:bodyPr rIns="182880">
            <a:normAutofit/>
          </a:bodyPr>
          <a:lstStyle>
            <a:lvl1pPr marL="0" indent="0">
              <a:buFont typeface="Arial" panose="020B0604020202020204" pitchFamily="34" charset="0"/>
              <a:buNone/>
              <a:defRPr sz="2000"/>
            </a:lvl1pPr>
            <a:lvl2pPr>
              <a:buClr>
                <a:schemeClr val="accent3"/>
              </a:buClr>
              <a:defRPr sz="2000"/>
            </a:lvl2pPr>
          </a:lstStyle>
          <a:p>
            <a:pPr lvl="0"/>
            <a:r>
              <a:rPr lang="en-US"/>
              <a:t>Column 1: Add a brief statement here to keep the audience engaged.</a:t>
            </a:r>
          </a:p>
          <a:p>
            <a:pPr lvl="1"/>
            <a:r>
              <a:rPr lang="en-US"/>
              <a:t>This can include 1-3 bullets</a:t>
            </a:r>
          </a:p>
          <a:p>
            <a:pPr lvl="1"/>
            <a:r>
              <a:rPr lang="en-US"/>
              <a:t>Second bullet</a:t>
            </a:r>
          </a:p>
          <a:p>
            <a:pPr lvl="1"/>
            <a:r>
              <a:rPr lang="en-US"/>
              <a:t>Third bullet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34EBC8F-992D-0339-8E36-7464506F026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29100" y="2185525"/>
            <a:ext cx="3505200" cy="3685628"/>
          </a:xfrm>
        </p:spPr>
        <p:txBody>
          <a:bodyPr rIns="182880">
            <a:normAutofit/>
          </a:bodyPr>
          <a:lstStyle>
            <a:lvl1pPr marL="0" indent="0">
              <a:buFont typeface="Arial" panose="020B0604020202020204" pitchFamily="34" charset="0"/>
              <a:buNone/>
              <a:defRPr sz="2000"/>
            </a:lvl1pPr>
            <a:lvl2pPr>
              <a:buClr>
                <a:schemeClr val="accent3"/>
              </a:buClr>
              <a:defRPr sz="2000"/>
            </a:lvl2pPr>
          </a:lstStyle>
          <a:p>
            <a:pPr lvl="0"/>
            <a:r>
              <a:rPr lang="en-US"/>
              <a:t>Column 2: Add a brief statement here to keep the audience engaged.</a:t>
            </a:r>
          </a:p>
          <a:p>
            <a:pPr lvl="1"/>
            <a:r>
              <a:rPr lang="en-US"/>
              <a:t>This can include 1-3 bullets</a:t>
            </a:r>
          </a:p>
          <a:p>
            <a:pPr lvl="1"/>
            <a:r>
              <a:rPr lang="en-US"/>
              <a:t>Second bullet</a:t>
            </a:r>
          </a:p>
          <a:p>
            <a:pPr lvl="1"/>
            <a:r>
              <a:rPr lang="en-US"/>
              <a:t>Third bullet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D6B3CD0-69CC-2569-8A77-A1ADDD94DB92}"/>
              </a:ext>
            </a:extLst>
          </p:cNvPr>
          <p:cNvCxnSpPr>
            <a:cxnSpLocks/>
          </p:cNvCxnSpPr>
          <p:nvPr userDrawn="1"/>
        </p:nvCxnSpPr>
        <p:spPr>
          <a:xfrm>
            <a:off x="533400" y="732954"/>
            <a:ext cx="6211618" cy="0"/>
          </a:xfrm>
          <a:prstGeom prst="line">
            <a:avLst/>
          </a:prstGeom>
          <a:ln w="38100">
            <a:solidFill>
              <a:srgbClr val="FDB8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CD505935-EA4B-1654-4E45-4564F5393A0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0391" y="243302"/>
            <a:ext cx="3600450" cy="338137"/>
          </a:xfrm>
        </p:spPr>
        <p:txBody>
          <a:bodyPr/>
          <a:lstStyle>
            <a:lvl1pPr marL="0" indent="0">
              <a:buNone/>
              <a:defRPr sz="1400" b="1" i="1">
                <a:solidFill>
                  <a:schemeClr val="accent4">
                    <a:lumMod val="50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300"/>
              </a:spcAft>
              <a:buClrTx/>
              <a:buSzTx/>
              <a:buFont typeface="Arial"/>
              <a:buNone/>
              <a:tabLst/>
              <a:defRPr/>
            </a:pPr>
            <a:r>
              <a:rPr lang="en-US"/>
              <a:t>Section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6A3EBB6F-52A8-A191-8CE3-BF91299963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15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5"/>
                </a:solidFill>
              </a:defRPr>
            </a:lvl1pPr>
          </a:lstStyle>
          <a:p>
            <a:fld id="{B65DABB5-7CF1-3740-B6EB-81AABE2E77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C1E22021-6497-9050-DB2C-A11DD0983C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86700" y="2185525"/>
            <a:ext cx="3505200" cy="3685032"/>
          </a:xfrm>
        </p:spPr>
        <p:txBody>
          <a:bodyPr rIns="182880">
            <a:normAutofit/>
          </a:bodyPr>
          <a:lstStyle>
            <a:lvl1pPr marL="0" indent="0">
              <a:buFont typeface="Arial" panose="020B0604020202020204" pitchFamily="34" charset="0"/>
              <a:buNone/>
              <a:defRPr sz="2000"/>
            </a:lvl1pPr>
            <a:lvl2pPr>
              <a:buClr>
                <a:schemeClr val="accent3"/>
              </a:buClr>
              <a:defRPr sz="2000"/>
            </a:lvl2pPr>
          </a:lstStyle>
          <a:p>
            <a:pPr lvl="0"/>
            <a:r>
              <a:rPr lang="en-US"/>
              <a:t>Column 3: Add a brief statement here to keep the audience engaged.</a:t>
            </a:r>
          </a:p>
          <a:p>
            <a:pPr lvl="1"/>
            <a:r>
              <a:rPr lang="en-US"/>
              <a:t>This can include 1-3 bullets</a:t>
            </a:r>
          </a:p>
          <a:p>
            <a:pPr lvl="1"/>
            <a:r>
              <a:rPr lang="en-US"/>
              <a:t>Second bullet</a:t>
            </a:r>
          </a:p>
          <a:p>
            <a:pPr lvl="1"/>
            <a:r>
              <a:rPr lang="en-US"/>
              <a:t>Third bullet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36A149CD-2881-4AFD-149B-98BAE1FAD4F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49046" y="6445506"/>
            <a:ext cx="5358384" cy="338328"/>
          </a:xfrm>
        </p:spPr>
        <p:txBody>
          <a:bodyPr lIns="0">
            <a:normAutofit/>
          </a:bodyPr>
          <a:lstStyle>
            <a:lvl1pPr marL="0" indent="0" algn="l" defTabSz="914400" rtl="0" eaLnBrk="1" latinLnBrk="0" hangingPunct="1">
              <a:buNone/>
              <a:defRPr lang="en-US" sz="1600" kern="1200" dirty="0">
                <a:solidFill>
                  <a:schemeClr val="bg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Event name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4181BBA-30B3-221E-A323-00B896223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391" y="725306"/>
            <a:ext cx="10941509" cy="1196484"/>
          </a:xfrm>
        </p:spPr>
        <p:txBody>
          <a:bodyPr tIns="274320" rIns="182880" anchor="t" anchorCtr="0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757486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36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3B4E0DD-CA88-54CE-B6A2-D5A5916569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56350"/>
            <a:ext cx="12192000" cy="516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C861046-0B6F-36B7-E027-6D51DDE2D2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5927" y="2185805"/>
            <a:ext cx="2578273" cy="3947170"/>
          </a:xfrm>
        </p:spPr>
        <p:txBody>
          <a:bodyPr rIns="182880"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>
              <a:buClr>
                <a:schemeClr val="accent3"/>
              </a:buClr>
              <a:defRPr sz="1800"/>
            </a:lvl2pPr>
          </a:lstStyle>
          <a:p>
            <a:pPr lvl="0"/>
            <a:r>
              <a:rPr lang="en-US"/>
              <a:t>Column 1: Add a brief statement here to keep the audience engaged.</a:t>
            </a:r>
          </a:p>
          <a:p>
            <a:pPr lvl="1"/>
            <a:r>
              <a:rPr lang="en-US"/>
              <a:t>This can include 1-3 bullets</a:t>
            </a:r>
          </a:p>
          <a:p>
            <a:pPr lvl="1"/>
            <a:r>
              <a:rPr lang="en-US"/>
              <a:t>Second bullet</a:t>
            </a:r>
          </a:p>
          <a:p>
            <a:pPr lvl="1"/>
            <a:r>
              <a:rPr lang="en-US"/>
              <a:t>Third bullet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D6B3CD0-69CC-2569-8A77-A1ADDD94DB92}"/>
              </a:ext>
            </a:extLst>
          </p:cNvPr>
          <p:cNvCxnSpPr>
            <a:cxnSpLocks/>
          </p:cNvCxnSpPr>
          <p:nvPr userDrawn="1"/>
        </p:nvCxnSpPr>
        <p:spPr>
          <a:xfrm>
            <a:off x="533400" y="732954"/>
            <a:ext cx="6211618" cy="0"/>
          </a:xfrm>
          <a:prstGeom prst="line">
            <a:avLst/>
          </a:prstGeom>
          <a:ln w="38100">
            <a:solidFill>
              <a:srgbClr val="FDB8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CD505935-EA4B-1654-4E45-4564F5393A0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0391" y="243302"/>
            <a:ext cx="3600450" cy="338137"/>
          </a:xfrm>
        </p:spPr>
        <p:txBody>
          <a:bodyPr/>
          <a:lstStyle>
            <a:lvl1pPr marL="0" indent="0">
              <a:buNone/>
              <a:defRPr sz="1400" b="1" i="1">
                <a:solidFill>
                  <a:schemeClr val="accent4">
                    <a:lumMod val="50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300"/>
              </a:spcAft>
              <a:buClrTx/>
              <a:buSzTx/>
              <a:buFont typeface="Arial"/>
              <a:buNone/>
              <a:tabLst/>
              <a:defRPr/>
            </a:pPr>
            <a:r>
              <a:rPr lang="en-US"/>
              <a:t>Section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6A3EBB6F-52A8-A191-8CE3-BF91299963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15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5"/>
                </a:solidFill>
              </a:defRPr>
            </a:lvl1pPr>
          </a:lstStyle>
          <a:p>
            <a:fld id="{B65DABB5-7CF1-3740-B6EB-81AABE2E77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36A149CD-2881-4AFD-149B-98BAE1FAD4F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49046" y="6445506"/>
            <a:ext cx="5358384" cy="338328"/>
          </a:xfrm>
        </p:spPr>
        <p:txBody>
          <a:bodyPr lIns="0">
            <a:normAutofit/>
          </a:bodyPr>
          <a:lstStyle>
            <a:lvl1pPr marL="0" indent="0" algn="l" defTabSz="914400" rtl="0" eaLnBrk="1" latinLnBrk="0" hangingPunct="1">
              <a:buNone/>
              <a:defRPr lang="en-US" sz="1600" kern="1200" dirty="0">
                <a:solidFill>
                  <a:schemeClr val="bg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Event name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4181BBA-30B3-221E-A323-00B896223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391" y="725306"/>
            <a:ext cx="10941509" cy="1196484"/>
          </a:xfrm>
        </p:spPr>
        <p:txBody>
          <a:bodyPr tIns="274320" rIns="182880" anchor="t" anchorCtr="0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9837C36B-3DEC-F9EB-2662-4D761F0BFC0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301827" y="2185805"/>
            <a:ext cx="2578273" cy="3947170"/>
          </a:xfrm>
        </p:spPr>
        <p:txBody>
          <a:bodyPr rIns="182880"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>
              <a:buClr>
                <a:schemeClr val="accent3"/>
              </a:buClr>
              <a:defRPr sz="1800"/>
            </a:lvl2pPr>
          </a:lstStyle>
          <a:p>
            <a:pPr lvl="0"/>
            <a:r>
              <a:rPr lang="en-US"/>
              <a:t>Column 2: Add a brief statement here to keep the audience engaged.</a:t>
            </a:r>
          </a:p>
          <a:p>
            <a:pPr lvl="1"/>
            <a:r>
              <a:rPr lang="en-US"/>
              <a:t>This can include 1-3 bullets</a:t>
            </a:r>
          </a:p>
          <a:p>
            <a:pPr lvl="1"/>
            <a:r>
              <a:rPr lang="en-US"/>
              <a:t>Second bullet</a:t>
            </a:r>
          </a:p>
          <a:p>
            <a:pPr lvl="1"/>
            <a:r>
              <a:rPr lang="en-US"/>
              <a:t>Third bullet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12EB7EDD-D22A-DB0E-D56B-D2A21862DEF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057727" y="2185805"/>
            <a:ext cx="2578273" cy="3947170"/>
          </a:xfrm>
        </p:spPr>
        <p:txBody>
          <a:bodyPr rIns="182880"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>
              <a:buClr>
                <a:schemeClr val="accent3"/>
              </a:buClr>
              <a:defRPr sz="1800"/>
            </a:lvl2pPr>
          </a:lstStyle>
          <a:p>
            <a:pPr lvl="0"/>
            <a:r>
              <a:rPr lang="en-US"/>
              <a:t>Column 3: Add a brief statement here to keep the audience engaged.</a:t>
            </a:r>
          </a:p>
          <a:p>
            <a:pPr lvl="1"/>
            <a:r>
              <a:rPr lang="en-US"/>
              <a:t>This can include 1-3 bullets</a:t>
            </a:r>
          </a:p>
          <a:p>
            <a:pPr lvl="1"/>
            <a:r>
              <a:rPr lang="en-US"/>
              <a:t>Second bullet</a:t>
            </a:r>
          </a:p>
          <a:p>
            <a:pPr lvl="1"/>
            <a:r>
              <a:rPr lang="en-US"/>
              <a:t>Third bullet</a:t>
            </a:r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B4234559-C00F-F529-3A7C-18110C3A8D1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813627" y="2185805"/>
            <a:ext cx="2578273" cy="3947170"/>
          </a:xfrm>
        </p:spPr>
        <p:txBody>
          <a:bodyPr rIns="182880"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>
              <a:buClr>
                <a:schemeClr val="accent3"/>
              </a:buClr>
              <a:defRPr sz="1800"/>
            </a:lvl2pPr>
          </a:lstStyle>
          <a:p>
            <a:pPr lvl="0"/>
            <a:r>
              <a:rPr lang="en-US"/>
              <a:t>Column 4: Add a brief statement here to keep the audience engaged.</a:t>
            </a:r>
          </a:p>
          <a:p>
            <a:pPr lvl="1"/>
            <a:r>
              <a:rPr lang="en-US"/>
              <a:t>This can include 1-3 bullets</a:t>
            </a:r>
          </a:p>
          <a:p>
            <a:pPr lvl="1"/>
            <a:r>
              <a:rPr lang="en-US"/>
              <a:t>Second bullet</a:t>
            </a:r>
          </a:p>
          <a:p>
            <a:pPr lvl="1"/>
            <a:r>
              <a:rPr lang="en-US"/>
              <a:t>Third bullet</a:t>
            </a:r>
          </a:p>
        </p:txBody>
      </p:sp>
    </p:spTree>
    <p:extLst>
      <p:ext uri="{BB962C8B-B14F-4D97-AF65-F5344CB8AC3E}">
        <p14:creationId xmlns:p14="http://schemas.microsoft.com/office/powerpoint/2010/main" val="25444896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36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3B4E0DD-CA88-54CE-B6A2-D5A5916569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56350"/>
            <a:ext cx="12192000" cy="516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C861046-0B6F-36B7-E027-6D51DDE2D2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9046" y="4711187"/>
            <a:ext cx="3489554" cy="1170565"/>
          </a:xfrm>
        </p:spPr>
        <p:txBody>
          <a:bodyPr lIns="182880" rIns="18288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200"/>
            </a:lvl1pPr>
            <a:lvl2pPr>
              <a:defRPr sz="2200"/>
            </a:lvl2pPr>
          </a:lstStyle>
          <a:p>
            <a:pPr lvl="0"/>
            <a:r>
              <a:rPr lang="en-US"/>
              <a:t>Caption for an icon can go here.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D6B3CD0-69CC-2569-8A77-A1ADDD94DB92}"/>
              </a:ext>
            </a:extLst>
          </p:cNvPr>
          <p:cNvCxnSpPr>
            <a:cxnSpLocks/>
          </p:cNvCxnSpPr>
          <p:nvPr userDrawn="1"/>
        </p:nvCxnSpPr>
        <p:spPr>
          <a:xfrm>
            <a:off x="533400" y="732954"/>
            <a:ext cx="6211618" cy="0"/>
          </a:xfrm>
          <a:prstGeom prst="line">
            <a:avLst/>
          </a:prstGeom>
          <a:ln w="38100">
            <a:solidFill>
              <a:srgbClr val="FDB8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CD505935-EA4B-1654-4E45-4564F5393A0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0391" y="243302"/>
            <a:ext cx="3600450" cy="338137"/>
          </a:xfrm>
        </p:spPr>
        <p:txBody>
          <a:bodyPr/>
          <a:lstStyle>
            <a:lvl1pPr marL="0" indent="0">
              <a:buNone/>
              <a:defRPr sz="1400" b="1" i="1">
                <a:solidFill>
                  <a:schemeClr val="accent4">
                    <a:lumMod val="50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300"/>
              </a:spcAft>
              <a:buClrTx/>
              <a:buSzTx/>
              <a:buFont typeface="Arial"/>
              <a:buNone/>
              <a:tabLst/>
              <a:defRPr/>
            </a:pPr>
            <a:r>
              <a:rPr lang="en-US"/>
              <a:t>Section Title</a:t>
            </a:r>
          </a:p>
        </p:txBody>
      </p:sp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1C0CF325-8BCB-FC6E-C813-3A5211370EF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229099" y="4700587"/>
            <a:ext cx="3505201" cy="1170565"/>
          </a:xfrm>
        </p:spPr>
        <p:txBody>
          <a:bodyPr lIns="182880" rIns="18288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200"/>
            </a:lvl1pPr>
            <a:lvl2pPr>
              <a:defRPr sz="2200"/>
            </a:lvl2pPr>
          </a:lstStyle>
          <a:p>
            <a:pPr lvl="0"/>
            <a:r>
              <a:rPr lang="en-US"/>
              <a:t>Caption for an icon can go here.</a:t>
            </a:r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790D917F-73E4-3828-6F8D-2F53F647324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886700" y="4700587"/>
            <a:ext cx="3505200" cy="1170565"/>
          </a:xfrm>
        </p:spPr>
        <p:txBody>
          <a:bodyPr lIns="182880" rIns="18288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200"/>
            </a:lvl1pPr>
            <a:lvl2pPr>
              <a:defRPr sz="2200"/>
            </a:lvl2pPr>
          </a:lstStyle>
          <a:p>
            <a:pPr lvl="0"/>
            <a:r>
              <a:rPr lang="en-US"/>
              <a:t>Caption for an icon can go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11311EF5-06FA-7F8C-5BFE-19777C75E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15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5"/>
                </a:solidFill>
              </a:defRPr>
            </a:lvl1pPr>
          </a:lstStyle>
          <a:p>
            <a:fld id="{B65DABB5-7CF1-3740-B6EB-81AABE2E77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EBC863AB-058A-C6FA-5AF3-3F993154902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9046" y="6445506"/>
            <a:ext cx="5358384" cy="338328"/>
          </a:xfrm>
        </p:spPr>
        <p:txBody>
          <a:bodyPr lIns="0">
            <a:normAutofit/>
          </a:bodyPr>
          <a:lstStyle>
            <a:lvl1pPr marL="0" indent="0" algn="l" defTabSz="914400" rtl="0" eaLnBrk="1" latinLnBrk="0" hangingPunct="1">
              <a:buNone/>
              <a:defRPr lang="en-US" sz="1600" kern="1200" dirty="0">
                <a:solidFill>
                  <a:schemeClr val="bg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Event 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6039F36-1645-4907-A247-AE796F301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391" y="725306"/>
            <a:ext cx="10941509" cy="1196484"/>
          </a:xfrm>
        </p:spPr>
        <p:txBody>
          <a:bodyPr tIns="274320" rIns="182880" anchor="t" anchorCtr="0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7965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DC16F33-0309-9F6C-8DE6-B3E56CB5C3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56350"/>
            <a:ext cx="12192000" cy="516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87C216-CA4D-479C-6902-4E9B40047ADB}"/>
              </a:ext>
            </a:extLst>
          </p:cNvPr>
          <p:cNvCxnSpPr>
            <a:cxnSpLocks/>
          </p:cNvCxnSpPr>
          <p:nvPr userDrawn="1"/>
        </p:nvCxnSpPr>
        <p:spPr>
          <a:xfrm>
            <a:off x="533400" y="732954"/>
            <a:ext cx="6211618" cy="0"/>
          </a:xfrm>
          <a:prstGeom prst="line">
            <a:avLst/>
          </a:prstGeom>
          <a:ln w="38100">
            <a:solidFill>
              <a:srgbClr val="FDB8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8C3F7BB2-B9AA-E4E7-8A36-05B905A56F9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0391" y="243302"/>
            <a:ext cx="3600450" cy="338137"/>
          </a:xfrm>
        </p:spPr>
        <p:txBody>
          <a:bodyPr/>
          <a:lstStyle>
            <a:lvl1pPr marL="0" indent="0">
              <a:buNone/>
              <a:defRPr sz="1400" b="1" i="1">
                <a:solidFill>
                  <a:schemeClr val="accent4">
                    <a:lumMod val="50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300"/>
              </a:spcAft>
              <a:buClrTx/>
              <a:buSzTx/>
              <a:buFont typeface="Arial"/>
              <a:buNone/>
              <a:tabLst/>
              <a:defRPr/>
            </a:pPr>
            <a:r>
              <a:rPr lang="en-US"/>
              <a:t>Section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4846BB60-D719-8B2E-3366-78CA277DA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15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5"/>
                </a:solidFill>
              </a:defRPr>
            </a:lvl1pPr>
          </a:lstStyle>
          <a:p>
            <a:fld id="{B65DABB5-7CF1-3740-B6EB-81AABE2E77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D0A6502-7713-548B-B419-3F149407273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9046" y="6445506"/>
            <a:ext cx="5358384" cy="338328"/>
          </a:xfrm>
        </p:spPr>
        <p:txBody>
          <a:bodyPr lIns="0">
            <a:normAutofit/>
          </a:bodyPr>
          <a:lstStyle>
            <a:lvl1pPr marL="0" indent="0" algn="l" defTabSz="914400" rtl="0" eaLnBrk="1" latinLnBrk="0" hangingPunct="1">
              <a:buNone/>
              <a:defRPr lang="en-US" sz="1600" kern="1200" dirty="0">
                <a:solidFill>
                  <a:schemeClr val="bg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Event 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BC1D9D4-A6FD-0771-BFFB-7F46D4403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391" y="725306"/>
            <a:ext cx="10941509" cy="1196484"/>
          </a:xfrm>
        </p:spPr>
        <p:txBody>
          <a:bodyPr tIns="274320" rIns="182880" anchor="t" anchorCtr="0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64657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7564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8B7F44ED-2F7A-884B-9395-39D6BB4EE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DABB5-7CF1-3740-B6EB-81AABE2E77C4}" type="slidenum">
              <a:rPr lang="en-US" smtClean="0"/>
              <a:t>‹#›</a:t>
            </a:fld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D73041D-9AAF-58FD-DC6E-AEC0B15D8C24}"/>
              </a:ext>
            </a:extLst>
          </p:cNvPr>
          <p:cNvCxnSpPr>
            <a:cxnSpLocks/>
          </p:cNvCxnSpPr>
          <p:nvPr userDrawn="1"/>
        </p:nvCxnSpPr>
        <p:spPr>
          <a:xfrm>
            <a:off x="544025" y="2347152"/>
            <a:ext cx="6211618" cy="0"/>
          </a:xfrm>
          <a:prstGeom prst="line">
            <a:avLst/>
          </a:prstGeom>
          <a:ln w="44450">
            <a:gradFill flip="none" rotWithShape="1">
              <a:gsLst>
                <a:gs pos="8000">
                  <a:srgbClr val="004986"/>
                </a:gs>
                <a:gs pos="36000">
                  <a:srgbClr val="05ACD0"/>
                </a:gs>
                <a:gs pos="54000">
                  <a:srgbClr val="00BFE7"/>
                </a:gs>
                <a:gs pos="84000">
                  <a:srgbClr val="BCC552"/>
                </a:gs>
                <a:gs pos="97000">
                  <a:srgbClr val="FBC02D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62142A9C-B9F7-C882-F0CE-AD385742F2E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4025" y="2787082"/>
            <a:ext cx="9029700" cy="841248"/>
          </a:xfrm>
        </p:spPr>
        <p:txBody>
          <a:bodyPr anchor="t" anchorCtr="0">
            <a:sp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Edit section title here</a:t>
            </a:r>
          </a:p>
        </p:txBody>
      </p:sp>
    </p:spTree>
    <p:extLst>
      <p:ext uri="{BB962C8B-B14F-4D97-AF65-F5344CB8AC3E}">
        <p14:creationId xmlns:p14="http://schemas.microsoft.com/office/powerpoint/2010/main" val="186482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2">
    <p:bg>
      <p:bgPr>
        <a:solidFill>
          <a:schemeClr val="accent1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8B7F44ED-2F7A-884B-9395-39D6BB4EE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DABB5-7CF1-3740-B6EB-81AABE2E77C4}" type="slidenum">
              <a:rPr lang="en-US" smtClean="0"/>
              <a:t>‹#›</a:t>
            </a:fld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F80E1D0-11C0-87DD-2ACB-AE5F606E0C22}"/>
              </a:ext>
            </a:extLst>
          </p:cNvPr>
          <p:cNvCxnSpPr>
            <a:cxnSpLocks/>
          </p:cNvCxnSpPr>
          <p:nvPr userDrawn="1"/>
        </p:nvCxnSpPr>
        <p:spPr>
          <a:xfrm>
            <a:off x="544025" y="2347152"/>
            <a:ext cx="6211618" cy="0"/>
          </a:xfrm>
          <a:prstGeom prst="line">
            <a:avLst/>
          </a:prstGeom>
          <a:ln w="44450">
            <a:gradFill flip="none" rotWithShape="1">
              <a:gsLst>
                <a:gs pos="8000">
                  <a:srgbClr val="004986"/>
                </a:gs>
                <a:gs pos="36000">
                  <a:srgbClr val="05ACD0"/>
                </a:gs>
                <a:gs pos="54000">
                  <a:srgbClr val="00BFE7"/>
                </a:gs>
                <a:gs pos="84000">
                  <a:srgbClr val="BCC552"/>
                </a:gs>
                <a:gs pos="97000">
                  <a:srgbClr val="FBC02D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E76E95B4-5A92-1B0F-6973-2EEE3F2738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4025" y="2787082"/>
            <a:ext cx="9029700" cy="841248"/>
          </a:xfrm>
        </p:spPr>
        <p:txBody>
          <a:bodyPr anchor="t" anchorCtr="0">
            <a:spAutoFit/>
          </a:bodyPr>
          <a:lstStyle>
            <a:lvl1pPr>
              <a:defRPr sz="5400">
                <a:solidFill>
                  <a:srgbClr val="0170BB"/>
                </a:solidFill>
              </a:defRPr>
            </a:lvl1pPr>
          </a:lstStyle>
          <a:p>
            <a:r>
              <a:rPr lang="en-US"/>
              <a:t>Edit section title here</a:t>
            </a:r>
          </a:p>
        </p:txBody>
      </p:sp>
    </p:spTree>
    <p:extLst>
      <p:ext uri="{BB962C8B-B14F-4D97-AF65-F5344CB8AC3E}">
        <p14:creationId xmlns:p14="http://schemas.microsoft.com/office/powerpoint/2010/main" val="4137131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bsection 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6;p20">
            <a:extLst>
              <a:ext uri="{FF2B5EF4-FFF2-40B4-BE49-F238E27FC236}">
                <a16:creationId xmlns:a16="http://schemas.microsoft.com/office/drawing/2014/main" id="{EC7BB309-A74B-3948-1DA8-1D7A05A0C3F0}"/>
              </a:ext>
            </a:extLst>
          </p:cNvPr>
          <p:cNvSpPr>
            <a:spLocks/>
          </p:cNvSpPr>
          <p:nvPr userDrawn="1"/>
        </p:nvSpPr>
        <p:spPr>
          <a:xfrm>
            <a:off x="4229100" y="0"/>
            <a:ext cx="7962900" cy="6858000"/>
          </a:xfrm>
          <a:prstGeom prst="rect">
            <a:avLst/>
          </a:prstGeom>
          <a:solidFill>
            <a:srgbClr val="0171BB"/>
          </a:solidFill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38888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b="1" i="0" u="none" strike="noStrike" cap="none">
              <a:solidFill>
                <a:srgbClr val="00395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73FDAD8-4342-7AB0-B8F5-C626B4AABE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69176" y="3010881"/>
            <a:ext cx="5308324" cy="2889504"/>
          </a:xfrm>
        </p:spPr>
        <p:txBody>
          <a:bodyPr lIns="0">
            <a:normAutofit/>
          </a:bodyPr>
          <a:lstStyle>
            <a:lvl1pPr marL="0" indent="0">
              <a:buFont typeface="Arial" panose="020B0604020202020204" pitchFamily="34" charset="0"/>
              <a:buNone/>
              <a:defRPr sz="2200">
                <a:solidFill>
                  <a:schemeClr val="bg1"/>
                </a:solidFill>
              </a:defRPr>
            </a:lvl1pPr>
            <a:lvl2pPr>
              <a:defRPr sz="22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Add a brief statement here to keep the audience engaged.</a:t>
            </a:r>
          </a:p>
          <a:p>
            <a:pPr lvl="1"/>
            <a:r>
              <a:rPr lang="en-US"/>
              <a:t>This can include 1-3 bullets</a:t>
            </a:r>
          </a:p>
          <a:p>
            <a:pPr lvl="1"/>
            <a:r>
              <a:rPr lang="en-US"/>
              <a:t>Second bullet</a:t>
            </a:r>
          </a:p>
          <a:p>
            <a:pPr lvl="1"/>
            <a:r>
              <a:rPr lang="en-US"/>
              <a:t>Third bullet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112DB9F-2C68-A823-9741-82F45CDF66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72" y="1890434"/>
            <a:ext cx="5308324" cy="914400"/>
          </a:xfrm>
        </p:spPr>
        <p:txBody>
          <a:bodyPr lIns="0" anchor="b" anchorCtr="0">
            <a:normAutofit/>
          </a:bodyPr>
          <a:lstStyle>
            <a:lvl1pPr>
              <a:defRPr sz="4400">
                <a:solidFill>
                  <a:srgbClr val="B3EBF7"/>
                </a:solidFill>
              </a:defRPr>
            </a:lvl1pPr>
          </a:lstStyle>
          <a:p>
            <a:r>
              <a:rPr lang="en-US"/>
              <a:t>Subsection Title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4F96B16-CEB9-861A-4D70-4A0F95CDD43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42291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Insert picture here </a:t>
            </a:r>
          </a:p>
        </p:txBody>
      </p:sp>
    </p:spTree>
    <p:extLst>
      <p:ext uri="{BB962C8B-B14F-4D97-AF65-F5344CB8AC3E}">
        <p14:creationId xmlns:p14="http://schemas.microsoft.com/office/powerpoint/2010/main" val="1426524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DC16F33-0309-9F6C-8DE6-B3E56CB5C3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56350"/>
            <a:ext cx="12192000" cy="516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5401F5-91F6-3841-B5AD-CBF879E180F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49046" y="1921790"/>
            <a:ext cx="10315574" cy="41535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87C216-CA4D-479C-6902-4E9B40047ADB}"/>
              </a:ext>
            </a:extLst>
          </p:cNvPr>
          <p:cNvCxnSpPr>
            <a:cxnSpLocks/>
          </p:cNvCxnSpPr>
          <p:nvPr userDrawn="1"/>
        </p:nvCxnSpPr>
        <p:spPr>
          <a:xfrm>
            <a:off x="533400" y="732954"/>
            <a:ext cx="6211618" cy="0"/>
          </a:xfrm>
          <a:prstGeom prst="line">
            <a:avLst/>
          </a:prstGeom>
          <a:ln w="38100">
            <a:solidFill>
              <a:srgbClr val="FDB8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8C3F7BB2-B9AA-E4E7-8A36-05B905A56F9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0391" y="243302"/>
            <a:ext cx="3600450" cy="338137"/>
          </a:xfrm>
        </p:spPr>
        <p:txBody>
          <a:bodyPr/>
          <a:lstStyle>
            <a:lvl1pPr marL="0" indent="0">
              <a:buNone/>
              <a:defRPr sz="1400" b="1" i="1">
                <a:solidFill>
                  <a:srgbClr val="14A2C1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Section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4846BB60-D719-8B2E-3366-78CA277DA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15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5"/>
                </a:solidFill>
              </a:defRPr>
            </a:lvl1pPr>
          </a:lstStyle>
          <a:p>
            <a:fld id="{B65DABB5-7CF1-3740-B6EB-81AABE2E77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391199-08D9-4CE6-4B0F-D4EA2B58047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9046" y="6445506"/>
            <a:ext cx="5358384" cy="338328"/>
          </a:xfrm>
        </p:spPr>
        <p:txBody>
          <a:bodyPr lIns="0">
            <a:normAutofit/>
          </a:bodyPr>
          <a:lstStyle>
            <a:lvl1pPr marL="0" indent="0" algn="l" defTabSz="914400" rtl="0" eaLnBrk="1" latinLnBrk="0" hangingPunct="1">
              <a:buNone/>
              <a:defRPr lang="en-US" sz="1600" kern="1200" dirty="0">
                <a:solidFill>
                  <a:schemeClr val="bg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Event name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5C3DECA-3659-2666-AB13-628EEB4FF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391" y="725306"/>
            <a:ext cx="10027109" cy="1196484"/>
          </a:xfrm>
        </p:spPr>
        <p:txBody>
          <a:bodyPr tIns="274320" anchor="t" anchorCtr="0"/>
          <a:lstStyle>
            <a:lvl1pPr>
              <a:defRPr sz="44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69713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3B4E0DD-CA88-54CE-B6A2-D5A5916569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56350"/>
            <a:ext cx="12192000" cy="516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5401F5-91F6-3841-B5AD-CBF879E180F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45926" y="1921790"/>
            <a:ext cx="6273974" cy="41535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Picture Placeholder 7" descr="Placeholder for photo">
            <a:extLst>
              <a:ext uri="{FF2B5EF4-FFF2-40B4-BE49-F238E27FC236}">
                <a16:creationId xmlns:a16="http://schemas.microsoft.com/office/drawing/2014/main" id="{13AF3436-DC6B-4D48-805F-AB66D9F0040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985794" y="1922463"/>
            <a:ext cx="3491706" cy="41529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/>
              <a:t>Picture</a:t>
            </a:r>
          </a:p>
          <a:p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92F784B-21C9-3E41-137F-32EDCE1FA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391" y="725306"/>
            <a:ext cx="10027109" cy="1196484"/>
          </a:xfrm>
        </p:spPr>
        <p:txBody>
          <a:bodyPr tIns="274320" anchor="t" anchorCtr="0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CE50F4F-E53E-519E-A387-5E94A7A9A6D2}"/>
              </a:ext>
            </a:extLst>
          </p:cNvPr>
          <p:cNvCxnSpPr>
            <a:cxnSpLocks/>
          </p:cNvCxnSpPr>
          <p:nvPr userDrawn="1"/>
        </p:nvCxnSpPr>
        <p:spPr>
          <a:xfrm>
            <a:off x="533400" y="732954"/>
            <a:ext cx="6211618" cy="0"/>
          </a:xfrm>
          <a:prstGeom prst="line">
            <a:avLst/>
          </a:prstGeom>
          <a:ln w="38100">
            <a:solidFill>
              <a:srgbClr val="FDB8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0E5DC8A8-FC9D-0305-7713-DE5E7F23CEC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0391" y="243302"/>
            <a:ext cx="3600450" cy="338137"/>
          </a:xfrm>
        </p:spPr>
        <p:txBody>
          <a:bodyPr/>
          <a:lstStyle>
            <a:lvl1pPr marL="0" indent="0">
              <a:buNone/>
              <a:defRPr sz="1400" b="1" i="1">
                <a:solidFill>
                  <a:schemeClr val="accent4">
                    <a:lumMod val="50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300"/>
              </a:spcAft>
              <a:buClrTx/>
              <a:buSzTx/>
              <a:buFont typeface="Arial"/>
              <a:buNone/>
              <a:tabLst/>
              <a:defRPr/>
            </a:pPr>
            <a:r>
              <a:rPr lang="en-US"/>
              <a:t>Section Title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BDF77BAD-E06E-8825-EB72-88BAB16883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15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5"/>
                </a:solidFill>
              </a:defRPr>
            </a:lvl1pPr>
          </a:lstStyle>
          <a:p>
            <a:fld id="{B65DABB5-7CF1-3740-B6EB-81AABE2E77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BF32DF6-B524-FC2C-4DD3-F1949F65DA8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9046" y="6445506"/>
            <a:ext cx="5358384" cy="338328"/>
          </a:xfrm>
        </p:spPr>
        <p:txBody>
          <a:bodyPr lIns="0">
            <a:normAutofit/>
          </a:bodyPr>
          <a:lstStyle>
            <a:lvl1pPr marL="0" indent="0" algn="l" defTabSz="914400" rtl="0" eaLnBrk="1" latinLnBrk="0" hangingPunct="1">
              <a:buNone/>
              <a:defRPr lang="en-US" sz="1600" kern="1200" dirty="0">
                <a:solidFill>
                  <a:schemeClr val="bg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Event name</a:t>
            </a:r>
          </a:p>
        </p:txBody>
      </p:sp>
    </p:spTree>
    <p:extLst>
      <p:ext uri="{BB962C8B-B14F-4D97-AF65-F5344CB8AC3E}">
        <p14:creationId xmlns:p14="http://schemas.microsoft.com/office/powerpoint/2010/main" val="17509636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36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3B4E0DD-CA88-54CE-B6A2-D5A5916569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56350"/>
            <a:ext cx="12192000" cy="516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5401F5-91F6-3841-B5AD-CBF879E180F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228926" y="1920240"/>
            <a:ext cx="6273974" cy="41535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Picture Placeholder 7" descr="Placeholder for photo">
            <a:extLst>
              <a:ext uri="{FF2B5EF4-FFF2-40B4-BE49-F238E27FC236}">
                <a16:creationId xmlns:a16="http://schemas.microsoft.com/office/drawing/2014/main" id="{13AF3436-DC6B-4D48-805F-AB66D9F0040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9046" y="1920240"/>
            <a:ext cx="3491706" cy="41529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/>
              <a:t>Picture</a:t>
            </a:r>
          </a:p>
          <a:p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92F784B-21C9-3E41-137F-32EDCE1FA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391" y="725306"/>
            <a:ext cx="10027109" cy="1196484"/>
          </a:xfrm>
        </p:spPr>
        <p:txBody>
          <a:bodyPr tIns="274320" anchor="t" anchorCtr="0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CE50F4F-E53E-519E-A387-5E94A7A9A6D2}"/>
              </a:ext>
            </a:extLst>
          </p:cNvPr>
          <p:cNvCxnSpPr>
            <a:cxnSpLocks/>
          </p:cNvCxnSpPr>
          <p:nvPr userDrawn="1"/>
        </p:nvCxnSpPr>
        <p:spPr>
          <a:xfrm>
            <a:off x="533400" y="732954"/>
            <a:ext cx="6211618" cy="0"/>
          </a:xfrm>
          <a:prstGeom prst="line">
            <a:avLst/>
          </a:prstGeom>
          <a:ln w="38100">
            <a:solidFill>
              <a:srgbClr val="FDB8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0E5DC8A8-FC9D-0305-7713-DE5E7F23CEC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0391" y="243302"/>
            <a:ext cx="3600450" cy="338137"/>
          </a:xfrm>
        </p:spPr>
        <p:txBody>
          <a:bodyPr/>
          <a:lstStyle>
            <a:lvl1pPr marL="0" indent="0">
              <a:buNone/>
              <a:defRPr sz="1400" b="1" i="1">
                <a:solidFill>
                  <a:schemeClr val="accent4">
                    <a:lumMod val="50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300"/>
              </a:spcAft>
              <a:buClrTx/>
              <a:buSzTx/>
              <a:buFont typeface="Arial"/>
              <a:buNone/>
              <a:tabLst/>
              <a:defRPr/>
            </a:pPr>
            <a:r>
              <a:rPr lang="en-US"/>
              <a:t>Section Title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BDF77BAD-E06E-8825-EB72-88BAB16883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15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5"/>
                </a:solidFill>
              </a:defRPr>
            </a:lvl1pPr>
          </a:lstStyle>
          <a:p>
            <a:fld id="{B65DABB5-7CF1-3740-B6EB-81AABE2E77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BF32DF6-B524-FC2C-4DD3-F1949F65DA8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9046" y="6445506"/>
            <a:ext cx="5358384" cy="338328"/>
          </a:xfrm>
        </p:spPr>
        <p:txBody>
          <a:bodyPr lIns="0">
            <a:normAutofit/>
          </a:bodyPr>
          <a:lstStyle>
            <a:lvl1pPr marL="0" indent="0" algn="l" defTabSz="914400" rtl="0" eaLnBrk="1" latinLnBrk="0" hangingPunct="1">
              <a:buNone/>
              <a:defRPr lang="en-US" sz="1600" kern="1200" dirty="0">
                <a:solidFill>
                  <a:schemeClr val="bg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Event name</a:t>
            </a:r>
          </a:p>
        </p:txBody>
      </p:sp>
    </p:spTree>
    <p:extLst>
      <p:ext uri="{BB962C8B-B14F-4D97-AF65-F5344CB8AC3E}">
        <p14:creationId xmlns:p14="http://schemas.microsoft.com/office/powerpoint/2010/main" val="25960578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36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Emphas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3B4E0DD-CA88-54CE-B6A2-D5A5916569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56350"/>
            <a:ext cx="12192000" cy="516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7AFFE99C-8A22-6BCD-F6CE-94ECB130F2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5925" y="2049306"/>
            <a:ext cx="8102775" cy="2355308"/>
          </a:xfrm>
        </p:spPr>
        <p:txBody>
          <a:bodyPr lIns="0">
            <a:normAutofit/>
          </a:bodyPr>
          <a:lstStyle>
            <a:lvl1pPr marL="0" indent="0">
              <a:spcAft>
                <a:spcPts val="900"/>
              </a:spcAft>
              <a:buFont typeface="Arial" panose="020B0604020202020204" pitchFamily="34" charset="0"/>
              <a:buNone/>
              <a:defRPr sz="280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Add a brief statement here to keep the audience engaged.</a:t>
            </a:r>
          </a:p>
          <a:p>
            <a:pPr lvl="1"/>
            <a:r>
              <a:rPr lang="en-US"/>
              <a:t>This can include 1-3 bullets</a:t>
            </a:r>
          </a:p>
          <a:p>
            <a:pPr lvl="1"/>
            <a:r>
              <a:rPr lang="en-US"/>
              <a:t>Second bullet</a:t>
            </a:r>
          </a:p>
          <a:p>
            <a:pPr lvl="1"/>
            <a:r>
              <a:rPr lang="en-US"/>
              <a:t>Third bullet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B073034-D2B8-183B-A17F-D28991B03C71}"/>
              </a:ext>
            </a:extLst>
          </p:cNvPr>
          <p:cNvCxnSpPr>
            <a:cxnSpLocks/>
          </p:cNvCxnSpPr>
          <p:nvPr userDrawn="1"/>
        </p:nvCxnSpPr>
        <p:spPr>
          <a:xfrm>
            <a:off x="533400" y="732954"/>
            <a:ext cx="6211618" cy="0"/>
          </a:xfrm>
          <a:prstGeom prst="line">
            <a:avLst/>
          </a:prstGeom>
          <a:ln w="38100">
            <a:solidFill>
              <a:srgbClr val="FDB8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8AC35351-E7FD-B5B5-43CF-784C1B16D02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0391" y="243302"/>
            <a:ext cx="3600450" cy="338137"/>
          </a:xfrm>
        </p:spPr>
        <p:txBody>
          <a:bodyPr/>
          <a:lstStyle>
            <a:lvl1pPr marL="0" indent="0">
              <a:buNone/>
              <a:defRPr sz="1400" b="1" i="1">
                <a:solidFill>
                  <a:schemeClr val="accent4">
                    <a:lumMod val="50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300"/>
              </a:spcAft>
              <a:buClrTx/>
              <a:buSzTx/>
              <a:buFont typeface="Arial"/>
              <a:buNone/>
              <a:tabLst/>
              <a:defRPr/>
            </a:pPr>
            <a:r>
              <a:rPr lang="en-US"/>
              <a:t>Section Title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88EDDC1-3AFC-9AC3-F654-7E73C9A63B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15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5"/>
                </a:solidFill>
              </a:defRPr>
            </a:lvl1pPr>
          </a:lstStyle>
          <a:p>
            <a:fld id="{B65DABB5-7CF1-3740-B6EB-81AABE2E77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91B95B2-4D35-81A6-B3C6-BB74A6456CA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9046" y="6445506"/>
            <a:ext cx="5358384" cy="338328"/>
          </a:xfrm>
        </p:spPr>
        <p:txBody>
          <a:bodyPr lIns="0">
            <a:normAutofit/>
          </a:bodyPr>
          <a:lstStyle>
            <a:lvl1pPr marL="0" indent="0" algn="l" defTabSz="914400" rtl="0" eaLnBrk="1" latinLnBrk="0" hangingPunct="1">
              <a:buNone/>
              <a:defRPr lang="en-US" sz="1600" kern="1200" dirty="0">
                <a:solidFill>
                  <a:schemeClr val="bg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Event 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9D077A2-D818-3A82-811F-B5AFE19A2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391" y="725306"/>
            <a:ext cx="10027109" cy="1196484"/>
          </a:xfrm>
        </p:spPr>
        <p:txBody>
          <a:bodyPr tIns="274320" anchor="t" anchorCtr="0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59646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3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3B4E0DD-CA88-54CE-B6A2-D5A5916569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56350"/>
            <a:ext cx="12192000" cy="516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C861046-0B6F-36B7-E027-6D51DDE2D2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5926" y="2185525"/>
            <a:ext cx="5359574" cy="3685628"/>
          </a:xfrm>
        </p:spPr>
        <p:txBody>
          <a:bodyPr rIns="182880">
            <a:normAutofit/>
          </a:bodyPr>
          <a:lstStyle>
            <a:lvl1pPr marL="0" indent="0">
              <a:buFont typeface="Arial" panose="020B0604020202020204" pitchFamily="34" charset="0"/>
              <a:buNone/>
              <a:defRPr sz="2200"/>
            </a:lvl1pPr>
            <a:lvl2pPr>
              <a:buClr>
                <a:schemeClr val="accent3"/>
              </a:buClr>
              <a:defRPr sz="2200"/>
            </a:lvl2pPr>
          </a:lstStyle>
          <a:p>
            <a:pPr lvl="0"/>
            <a:r>
              <a:rPr lang="en-US"/>
              <a:t>Column 1: Add a brief statement here to keep the audience engaged.</a:t>
            </a:r>
          </a:p>
          <a:p>
            <a:pPr lvl="1"/>
            <a:r>
              <a:rPr lang="en-US"/>
              <a:t>This can include 1-3 bullets</a:t>
            </a:r>
          </a:p>
          <a:p>
            <a:pPr lvl="1"/>
            <a:r>
              <a:rPr lang="en-US"/>
              <a:t>Second bullet</a:t>
            </a:r>
          </a:p>
          <a:p>
            <a:pPr lvl="1"/>
            <a:r>
              <a:rPr lang="en-US"/>
              <a:t>Third bullet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34EBC8F-992D-0339-8E36-7464506F026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57900" y="2185525"/>
            <a:ext cx="5334000" cy="3685628"/>
          </a:xfrm>
        </p:spPr>
        <p:txBody>
          <a:bodyPr rIns="182880">
            <a:normAutofit/>
          </a:bodyPr>
          <a:lstStyle>
            <a:lvl1pPr marL="0" indent="0">
              <a:buFont typeface="Arial" panose="020B0604020202020204" pitchFamily="34" charset="0"/>
              <a:buNone/>
              <a:defRPr sz="2200"/>
            </a:lvl1pPr>
            <a:lvl2pPr>
              <a:buClr>
                <a:schemeClr val="accent3"/>
              </a:buClr>
              <a:defRPr sz="2200"/>
            </a:lvl2pPr>
          </a:lstStyle>
          <a:p>
            <a:pPr lvl="0"/>
            <a:r>
              <a:rPr lang="en-US"/>
              <a:t>Column 2: Add a brief statement here to keep the audience engaged.</a:t>
            </a:r>
          </a:p>
          <a:p>
            <a:pPr lvl="1"/>
            <a:r>
              <a:rPr lang="en-US"/>
              <a:t>This can include 1-3 bullets</a:t>
            </a:r>
          </a:p>
          <a:p>
            <a:pPr lvl="1"/>
            <a:r>
              <a:rPr lang="en-US"/>
              <a:t>Second bullet</a:t>
            </a:r>
          </a:p>
          <a:p>
            <a:pPr lvl="1"/>
            <a:r>
              <a:rPr lang="en-US"/>
              <a:t>Third bullet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D6B3CD0-69CC-2569-8A77-A1ADDD94DB92}"/>
              </a:ext>
            </a:extLst>
          </p:cNvPr>
          <p:cNvCxnSpPr>
            <a:cxnSpLocks/>
          </p:cNvCxnSpPr>
          <p:nvPr userDrawn="1"/>
        </p:nvCxnSpPr>
        <p:spPr>
          <a:xfrm>
            <a:off x="533400" y="732954"/>
            <a:ext cx="6211618" cy="0"/>
          </a:xfrm>
          <a:prstGeom prst="line">
            <a:avLst/>
          </a:prstGeom>
          <a:ln w="38100">
            <a:solidFill>
              <a:srgbClr val="FDB8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CD505935-EA4B-1654-4E45-4564F5393A0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50391" y="243302"/>
            <a:ext cx="3600450" cy="338137"/>
          </a:xfrm>
        </p:spPr>
        <p:txBody>
          <a:bodyPr/>
          <a:lstStyle>
            <a:lvl1pPr marL="0" indent="0">
              <a:buNone/>
              <a:defRPr sz="1400" b="1" i="1">
                <a:solidFill>
                  <a:schemeClr val="accent4">
                    <a:lumMod val="50000"/>
                  </a:schemeClr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indent="0">
              <a:buNone/>
              <a:defRPr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300"/>
              </a:spcAft>
              <a:buClrTx/>
              <a:buSzTx/>
              <a:buFont typeface="Arial"/>
              <a:buNone/>
              <a:tabLst/>
              <a:defRPr/>
            </a:pPr>
            <a:r>
              <a:rPr lang="en-US"/>
              <a:t>Section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6A3EBB6F-52A8-A191-8CE3-BF91299963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15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5"/>
                </a:solidFill>
              </a:defRPr>
            </a:lvl1pPr>
          </a:lstStyle>
          <a:p>
            <a:fld id="{B65DABB5-7CF1-3740-B6EB-81AABE2E77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CA983AC-820D-356F-9629-4017C72173E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9046" y="6445506"/>
            <a:ext cx="5358384" cy="338328"/>
          </a:xfrm>
        </p:spPr>
        <p:txBody>
          <a:bodyPr lIns="0">
            <a:normAutofit/>
          </a:bodyPr>
          <a:lstStyle>
            <a:lvl1pPr marL="0" indent="0" algn="l" defTabSz="914400" rtl="0" eaLnBrk="1" latinLnBrk="0" hangingPunct="1">
              <a:buNone/>
              <a:defRPr lang="en-US" sz="1600" kern="1200" dirty="0">
                <a:solidFill>
                  <a:schemeClr val="bg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Event 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1DA6632-E79C-48F0-15F5-C8D048C41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391" y="725306"/>
            <a:ext cx="10941509" cy="1196484"/>
          </a:xfrm>
        </p:spPr>
        <p:txBody>
          <a:bodyPr tIns="274320" rIns="182880" anchor="t" anchorCtr="0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371654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3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5926" y="296367"/>
            <a:ext cx="10515600" cy="112947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90D607-4AB5-FC4F-9ADF-2B066ADE31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5926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AE25D-345B-D849-B61C-64FB894A40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15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5"/>
                </a:solidFill>
              </a:defRPr>
            </a:lvl1pPr>
          </a:lstStyle>
          <a:p>
            <a:fld id="{B65DABB5-7CF1-3740-B6EB-81AABE2E77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24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696" r:id="rId2"/>
    <p:sldLayoutId id="2147483708" r:id="rId3"/>
    <p:sldLayoutId id="2147483699" r:id="rId4"/>
    <p:sldLayoutId id="2147483695" r:id="rId5"/>
    <p:sldLayoutId id="2147483670" r:id="rId6"/>
    <p:sldLayoutId id="2147483710" r:id="rId7"/>
    <p:sldLayoutId id="2147483697" r:id="rId8"/>
    <p:sldLayoutId id="2147483698" r:id="rId9"/>
    <p:sldLayoutId id="2147483705" r:id="rId10"/>
    <p:sldLayoutId id="2147483709" r:id="rId11"/>
    <p:sldLayoutId id="2147483704" r:id="rId12"/>
    <p:sldLayoutId id="2147483706" r:id="rId13"/>
    <p:sldLayoutId id="2147483701" r:id="rId1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i="0" kern="1200">
          <a:solidFill>
            <a:srgbClr val="004986"/>
          </a:solidFill>
          <a:latin typeface="Open Sans ExtraBold" panose="020B0606030504020204" pitchFamily="34" charset="0"/>
          <a:ea typeface="Open Sans ExtraBold" panose="020B0606030504020204" pitchFamily="34" charset="0"/>
          <a:cs typeface="Open Sans ExtraBold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300"/>
        </a:spcAft>
        <a:buFont typeface="Arial"/>
        <a:buChar char="•"/>
        <a:defRPr sz="2800" kern="1200">
          <a:solidFill>
            <a:schemeClr val="tx1"/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300"/>
        </a:spcAft>
        <a:buFont typeface="Arial"/>
        <a:buChar char="•"/>
        <a:defRPr sz="2400" kern="1200">
          <a:solidFill>
            <a:schemeClr val="tx1"/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300"/>
        </a:spcAft>
        <a:buFont typeface="Arial"/>
        <a:buChar char="•"/>
        <a:defRPr sz="2000" kern="1200">
          <a:solidFill>
            <a:schemeClr val="tx1"/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300"/>
        </a:spcAft>
        <a:buFont typeface="Arial"/>
        <a:buChar char="•"/>
        <a:defRPr sz="1800" kern="1200">
          <a:solidFill>
            <a:schemeClr val="tx1"/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300"/>
        </a:spcAft>
        <a:buFont typeface="Arial"/>
        <a:buChar char="•"/>
        <a:defRPr sz="1800" kern="1200">
          <a:solidFill>
            <a:schemeClr val="tx1"/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36" userDrawn="1">
          <p15:clr>
            <a:srgbClr val="F26B43"/>
          </p15:clr>
        </p15:guide>
        <p15:guide id="2" pos="7344" userDrawn="1">
          <p15:clr>
            <a:srgbClr val="F26B43"/>
          </p15:clr>
        </p15:guide>
        <p15:guide id="3" pos="816" userDrawn="1">
          <p15:clr>
            <a:srgbClr val="F26B43"/>
          </p15:clr>
        </p15:guide>
        <p15:guide id="4" pos="912" userDrawn="1">
          <p15:clr>
            <a:srgbClr val="F26B43"/>
          </p15:clr>
        </p15:guide>
        <p15:guide id="5" pos="1392" userDrawn="1">
          <p15:clr>
            <a:srgbClr val="F26B43"/>
          </p15:clr>
        </p15:guide>
        <p15:guide id="6" pos="1488" userDrawn="1">
          <p15:clr>
            <a:srgbClr val="F26B43"/>
          </p15:clr>
        </p15:guide>
        <p15:guide id="7" pos="1968" userDrawn="1">
          <p15:clr>
            <a:srgbClr val="F26B43"/>
          </p15:clr>
        </p15:guide>
        <p15:guide id="8" pos="2064" userDrawn="1">
          <p15:clr>
            <a:srgbClr val="F26B43"/>
          </p15:clr>
        </p15:guide>
        <p15:guide id="9" pos="2544" userDrawn="1">
          <p15:clr>
            <a:srgbClr val="F26B43"/>
          </p15:clr>
        </p15:guide>
        <p15:guide id="10" pos="2664" userDrawn="1">
          <p15:clr>
            <a:srgbClr val="F26B43"/>
          </p15:clr>
        </p15:guide>
        <p15:guide id="11" pos="3144" userDrawn="1">
          <p15:clr>
            <a:srgbClr val="F26B43"/>
          </p15:clr>
        </p15:guide>
        <p15:guide id="12" pos="3240" userDrawn="1">
          <p15:clr>
            <a:srgbClr val="F26B43"/>
          </p15:clr>
        </p15:guide>
        <p15:guide id="13" pos="6696" userDrawn="1">
          <p15:clr>
            <a:srgbClr val="F26B43"/>
          </p15:clr>
        </p15:guide>
        <p15:guide id="14" pos="3720" userDrawn="1">
          <p15:clr>
            <a:srgbClr val="F26B43"/>
          </p15:clr>
        </p15:guide>
        <p15:guide id="15" pos="4296" userDrawn="1">
          <p15:clr>
            <a:srgbClr val="F26B43"/>
          </p15:clr>
        </p15:guide>
        <p15:guide id="16" pos="4392" userDrawn="1">
          <p15:clr>
            <a:srgbClr val="F26B43"/>
          </p15:clr>
        </p15:guide>
        <p15:guide id="17" pos="4872" userDrawn="1">
          <p15:clr>
            <a:srgbClr val="F26B43"/>
          </p15:clr>
        </p15:guide>
        <p15:guide id="18" pos="4968" userDrawn="1">
          <p15:clr>
            <a:srgbClr val="F26B43"/>
          </p15:clr>
        </p15:guide>
        <p15:guide id="19" pos="5448" userDrawn="1">
          <p15:clr>
            <a:srgbClr val="F26B43"/>
          </p15:clr>
        </p15:guide>
        <p15:guide id="20" pos="5544" userDrawn="1">
          <p15:clr>
            <a:srgbClr val="F26B43"/>
          </p15:clr>
        </p15:guide>
        <p15:guide id="21" pos="6024" userDrawn="1">
          <p15:clr>
            <a:srgbClr val="F26B43"/>
          </p15:clr>
        </p15:guide>
        <p15:guide id="22" pos="6120" userDrawn="1">
          <p15:clr>
            <a:srgbClr val="F26B43"/>
          </p15:clr>
        </p15:guide>
        <p15:guide id="23" pos="6600" userDrawn="1">
          <p15:clr>
            <a:srgbClr val="F26B43"/>
          </p15:clr>
        </p15:guide>
        <p15:guide id="24" pos="3816" userDrawn="1">
          <p15:clr>
            <a:srgbClr val="F26B43"/>
          </p15:clr>
        </p15:guide>
        <p15:guide id="25" pos="717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5E21106-389A-754D-A58A-D883935E28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Medicaid Enterprise Systems (MES) Community of Practice (COP)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25656A78-2937-1D4B-A7F9-1E8F3FEDE5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3074" y="4045373"/>
            <a:ext cx="8042564" cy="9144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 dirty="0"/>
              <a:t>Kia Banton</a:t>
            </a:r>
          </a:p>
          <a:p>
            <a:r>
              <a:rPr lang="en-US" sz="2000" dirty="0">
                <a:latin typeface="Open Sans Light"/>
                <a:ea typeface="Open Sans Light"/>
                <a:cs typeface="Open Sans Light"/>
              </a:rPr>
              <a:t>March 25, 2026</a:t>
            </a:r>
          </a:p>
        </p:txBody>
      </p:sp>
      <p:pic>
        <p:nvPicPr>
          <p:cNvPr id="3" name="Picture 2" descr="MES logo">
            <a:extLst>
              <a:ext uri="{FF2B5EF4-FFF2-40B4-BE49-F238E27FC236}">
                <a16:creationId xmlns:a16="http://schemas.microsoft.com/office/drawing/2014/main" id="{AE0DD32F-3392-AC02-7475-C207A60674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9732" y="5445424"/>
            <a:ext cx="1165669" cy="891395"/>
          </a:xfrm>
          <a:prstGeom prst="rect">
            <a:avLst/>
          </a:prstGeom>
        </p:spPr>
      </p:pic>
      <p:pic>
        <p:nvPicPr>
          <p:cNvPr id="4" name="Picture 3" descr="DSG Logo">
            <a:extLst>
              <a:ext uri="{FF2B5EF4-FFF2-40B4-BE49-F238E27FC236}">
                <a16:creationId xmlns:a16="http://schemas.microsoft.com/office/drawing/2014/main" id="{A0800241-212D-A7F4-8A13-6E05954F47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39138" y="5518482"/>
            <a:ext cx="1420594" cy="83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314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F3E993-4C2C-6AF4-BFA9-984E90F334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18260" y="6462711"/>
            <a:ext cx="464127" cy="365125"/>
          </a:xfrm>
        </p:spPr>
        <p:txBody>
          <a:bodyPr/>
          <a:lstStyle/>
          <a:p>
            <a:fld id="{FC4ACFE8-D096-2541-B423-85B6908FFA9E}" type="slidenum">
              <a:rPr lang="en-US" smtClean="0"/>
              <a:t>2</a:t>
            </a:fld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EFE9EA5-4DAC-BF9C-06D6-E472AD10BC9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Section 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45B6B6-2A36-2EDB-8610-B99F59560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FB4B2D3-668F-E378-5DBD-CBF2BDA6E55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>
              <a:buClr>
                <a:schemeClr val="accent3"/>
              </a:buClr>
            </a:pPr>
            <a:r>
              <a:rPr lang="en-US" dirty="0"/>
              <a:t>Welcome and Introduction</a:t>
            </a:r>
          </a:p>
          <a:p>
            <a:pPr>
              <a:buClr>
                <a:schemeClr val="accent3"/>
              </a:buClr>
            </a:pPr>
            <a:r>
              <a:rPr lang="en-US" dirty="0"/>
              <a:t>MDBT Presentation</a:t>
            </a:r>
          </a:p>
          <a:p>
            <a:pPr>
              <a:buClr>
                <a:schemeClr val="accent3"/>
              </a:buClr>
            </a:pPr>
            <a:r>
              <a:rPr lang="en-US" dirty="0"/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409252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F3E993-4C2C-6AF4-BFA9-984E90F334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4ACFE8-D096-2541-B423-85B6908FFA9E}" type="slidenum">
              <a:rPr lang="en-US" smtClean="0"/>
              <a:t>3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45B6B6-2A36-2EDB-8610-B99F59560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Welcome! 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FB4B2D3-668F-E378-5DBD-CBF2BDA6E55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3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4986"/>
                </a:solidFill>
                <a:effectLst/>
                <a:uLnTx/>
                <a:uFillTx/>
                <a:latin typeface="Open Sans ExtraBold"/>
                <a:ea typeface="Open Sans ExtraBold"/>
                <a:cs typeface="Open Sans ExtraBold"/>
              </a:rPr>
              <a:t>Our key objectives: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004986"/>
              </a:solidFill>
              <a:effectLst/>
              <a:uLnTx/>
              <a:uFillTx/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  <a:p>
            <a:r>
              <a:rPr lang="en-US" sz="2000" b="1" dirty="0"/>
              <a:t>Knowledge sharing:</a:t>
            </a:r>
            <a:r>
              <a:rPr lang="en-US" sz="2000" dirty="0"/>
              <a:t> exchange insights and best practices related to current and upcoming CMS IT and policy initiatives that impact state systems</a:t>
            </a:r>
          </a:p>
          <a:p>
            <a:r>
              <a:rPr lang="en-US" sz="2000" b="1" dirty="0"/>
              <a:t>Collaboration:</a:t>
            </a:r>
            <a:r>
              <a:rPr lang="en-US" sz="2000" dirty="0"/>
              <a:t> create a platform for members to discuss emerging topics, and challenges and solutions with CMS related to Medicaid IT systems</a:t>
            </a:r>
          </a:p>
          <a:p>
            <a:r>
              <a:rPr lang="en-US" sz="2000" b="1" dirty="0"/>
              <a:t>Professional Development:</a:t>
            </a:r>
            <a:r>
              <a:rPr lang="en-US" sz="2000" dirty="0"/>
              <a:t> provide opportunities for learning through presentations, workshops, and discussions with CMS Medicaid IT and policy experts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B316164-7841-3153-4E8D-68037034FD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86700" y="1921790"/>
            <a:ext cx="2579228" cy="2579228"/>
          </a:xfrm>
          <a:prstGeom prst="ellipse">
            <a:avLst/>
          </a:prstGeom>
          <a:solidFill>
            <a:srgbClr val="D5E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 for States - objects">
            <a:extLst>
              <a:ext uri="{FF2B5EF4-FFF2-40B4-BE49-F238E27FC236}">
                <a16:creationId xmlns:a16="http://schemas.microsoft.com/office/drawing/2014/main" id="{5ACC2701-E59E-A351-C1E7-FEED31B1048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8211" y="2393301"/>
            <a:ext cx="1636205" cy="1636205"/>
          </a:xfrm>
          <a:prstGeom prst="rect">
            <a:avLst/>
          </a:prstGeom>
        </p:spPr>
      </p:pic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2C2E2EF6-F025-8D38-9B2C-D1BBF58E0832}"/>
              </a:ext>
            </a:extLst>
          </p:cNvPr>
          <p:cNvSpPr txBox="1">
            <a:spLocks/>
          </p:cNvSpPr>
          <p:nvPr/>
        </p:nvSpPr>
        <p:spPr>
          <a:xfrm>
            <a:off x="549046" y="6445506"/>
            <a:ext cx="5358384" cy="338328"/>
          </a:xfrm>
          <a:prstGeom prst="rect">
            <a:avLst/>
          </a:prstGeom>
        </p:spPr>
        <p:txBody>
          <a:bodyPr vert="horz" lIns="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300"/>
              </a:spcAft>
              <a:buFont typeface="Arial"/>
              <a:buNone/>
              <a:defRPr lang="en-US" sz="1600" kern="1200" dirty="0">
                <a:solidFill>
                  <a:schemeClr val="bg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300"/>
              </a:spcAft>
              <a:buFont typeface="Arial"/>
              <a:buNone/>
              <a:defRPr sz="24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300"/>
              </a:spcAft>
              <a:buFont typeface="Arial"/>
              <a:buNone/>
              <a:defRPr sz="20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3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3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latin typeface="Open Sans Light"/>
                <a:ea typeface="Open Sans Light"/>
                <a:cs typeface="Open Sans Light"/>
              </a:rPr>
              <a:t>MES CoP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586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C5F5882-B446-5527-796C-AABFD7C5777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Open Sans Light"/>
                <a:ea typeface="Open Sans Light"/>
                <a:cs typeface="Open Sans Light"/>
              </a:rPr>
              <a:t>Following the end of this call, CMS will share a survey link requesting recommendations for future topics. </a:t>
            </a:r>
            <a:endParaRPr lang="en-US" dirty="0"/>
          </a:p>
          <a:p>
            <a:pPr marL="457200" indent="-457200"/>
            <a:r>
              <a:rPr lang="en-US" dirty="0">
                <a:latin typeface="Open Sans Light"/>
                <a:ea typeface="Open Sans Light"/>
                <a:cs typeface="Open Sans Light"/>
              </a:rPr>
              <a:t>Use this survey to also upvote the topics you want to learn about most. </a:t>
            </a:r>
            <a:endParaRPr lang="en-US" dirty="0"/>
          </a:p>
          <a:p>
            <a:pPr marL="457200" indent="-457200"/>
            <a:r>
              <a:rPr lang="en-US" dirty="0">
                <a:latin typeface="Open Sans Light"/>
                <a:ea typeface="Open Sans Light"/>
                <a:cs typeface="Open Sans Light"/>
              </a:rPr>
              <a:t>Submit this survey as many times as needed. </a:t>
            </a:r>
            <a:endParaRPr lang="en-US" dirty="0"/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4CDC7E3-5309-9901-EA0A-9FE48DC2D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Open Sans ExtraBold"/>
                <a:ea typeface="Open Sans ExtraBold"/>
                <a:cs typeface="Open Sans ExtraBold"/>
              </a:rPr>
              <a:t>We need your input!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FB830-907B-774F-3035-76EF8E9750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5DABB5-7CF1-3740-B6EB-81AABE2E77C4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8A2A82F-0A02-4D5F-26BF-2AE75EAE61A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vert="horz" lIns="0" tIns="45720" rIns="91440" bIns="45720" rtlCol="0" anchor="t">
            <a:normAutofit/>
          </a:bodyPr>
          <a:lstStyle/>
          <a:p>
            <a:r>
              <a:rPr lang="en-US">
                <a:latin typeface="Open Sans Light"/>
                <a:ea typeface="Open Sans Light"/>
                <a:cs typeface="Open Sans Light"/>
              </a:rPr>
              <a:t>MES CoP</a:t>
            </a:r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2A38F86-3A98-DC6A-6991-4FE02E92F2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86700" y="1921790"/>
            <a:ext cx="2579228" cy="2579228"/>
          </a:xfrm>
          <a:prstGeom prst="ellipse">
            <a:avLst/>
          </a:prstGeom>
          <a:solidFill>
            <a:srgbClr val="D5E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19C8CE1-AB83-410D-6D88-25BE5061DF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7250" y="2514600"/>
            <a:ext cx="1390650" cy="139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887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18B839-7BDF-9C20-FE16-8AB0CC91F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43BE1B-BBC2-BB9B-BB6B-2E418D28C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Presenters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5E03B0-F54B-6258-7148-68067ED9FE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5DABB5-7CF1-3740-B6EB-81AABE2E77C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8580E8E-F632-0B89-D934-733E426B486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MES CoP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FAF6FE7-FB2E-A7C5-AE35-2822643602D8}"/>
              </a:ext>
            </a:extLst>
          </p:cNvPr>
          <p:cNvSpPr txBox="1">
            <a:spLocks/>
          </p:cNvSpPr>
          <p:nvPr/>
        </p:nvSpPr>
        <p:spPr>
          <a:xfrm>
            <a:off x="545925" y="1921790"/>
            <a:ext cx="3063240" cy="39471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8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30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30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30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30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100" b="1" dirty="0"/>
              <a:t>Jerome Lee, CMS</a:t>
            </a:r>
          </a:p>
          <a:p>
            <a:pPr algn="ctr"/>
            <a:r>
              <a:rPr lang="en-US" sz="2100" dirty="0"/>
              <a:t>CDR Jerome Lee, USPHS, leads the MES Operations Team at CMS, supporting state officers and the broader Medicaid Enterprise Systems (MES) program. 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D3A77548-A4B8-F29A-DD17-8BFC8A3704E5}"/>
              </a:ext>
            </a:extLst>
          </p:cNvPr>
          <p:cNvSpPr txBox="1">
            <a:spLocks/>
          </p:cNvSpPr>
          <p:nvPr/>
        </p:nvSpPr>
        <p:spPr>
          <a:xfrm>
            <a:off x="4489362" y="1921790"/>
            <a:ext cx="3063240" cy="39471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8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30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30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30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30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100" b="1" dirty="0"/>
              <a:t>Carrie Kahn, WI</a:t>
            </a:r>
          </a:p>
          <a:p>
            <a:pPr algn="ctr"/>
            <a:r>
              <a:rPr lang="en-US" sz="2100" dirty="0"/>
              <a:t>Carrie Kahn has been a State of Wisconsin employee for over 16 years and has managed teams responsible for Medicaid fiscal and contract oversight since 2014. </a:t>
            </a:r>
          </a:p>
          <a:p>
            <a:pPr algn="ctr"/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934DCF9F-9838-478A-5E92-CA8F4BCF913E}"/>
              </a:ext>
            </a:extLst>
          </p:cNvPr>
          <p:cNvSpPr txBox="1">
            <a:spLocks/>
          </p:cNvSpPr>
          <p:nvPr/>
        </p:nvSpPr>
        <p:spPr>
          <a:xfrm>
            <a:off x="8432800" y="1921790"/>
            <a:ext cx="3060873" cy="39471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8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30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30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30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30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100" b="1" dirty="0"/>
              <a:t>Jeffrey Blankenheim, WI</a:t>
            </a:r>
          </a:p>
          <a:p>
            <a:pPr algn="ctr"/>
            <a:r>
              <a:rPr lang="en-US" sz="2100" dirty="0"/>
              <a:t>Jeff Blankenheim has been a State of Wisconsin, Department of Health Services, employee for over 12 years and has worked with Medicaid finances, throughout that time, across a range of responsibilities.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916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A3E07B-B8FB-EE80-59B5-D4BB0788F7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99EB7F0-A3E1-1402-A2E2-F7179FF49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6E791A-EE47-7187-B6AA-0C746591B1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5DABB5-7CF1-3740-B6EB-81AABE2E77C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BA235BB-4B69-715C-D6AF-327CFDB610C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MES CoP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7C0C1C7-2598-924C-7271-0356E7CC87D8}"/>
              </a:ext>
            </a:extLst>
          </p:cNvPr>
          <p:cNvSpPr txBox="1">
            <a:spLocks/>
          </p:cNvSpPr>
          <p:nvPr/>
        </p:nvSpPr>
        <p:spPr>
          <a:xfrm>
            <a:off x="1696618" y="1921790"/>
            <a:ext cx="3063240" cy="394717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8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30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30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30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30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100" b="1" dirty="0"/>
              <a:t>Wallace Watson, MITRE</a:t>
            </a:r>
          </a:p>
          <a:p>
            <a:pPr algn="ctr"/>
            <a:r>
              <a:rPr lang="en-US" sz="2100" dirty="0"/>
              <a:t>Wallace Watson is with the MITRE Corporation and has supported the DSG Medicaid Enterprise Systems work for more than 5 years. He currently supports the MES Operations team Financial Management work and has been part of the development of new MES MDBT+CHIP template.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E517668C-9923-0B75-C1D9-9289C9FDF1E9}"/>
              </a:ext>
            </a:extLst>
          </p:cNvPr>
          <p:cNvSpPr txBox="1">
            <a:spLocks/>
          </p:cNvSpPr>
          <p:nvPr/>
        </p:nvSpPr>
        <p:spPr>
          <a:xfrm>
            <a:off x="7383780" y="1921790"/>
            <a:ext cx="3063240" cy="394717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8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30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30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30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30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100" b="1" dirty="0"/>
              <a:t>Walter Ellis, MITRE</a:t>
            </a:r>
          </a:p>
          <a:p>
            <a:pPr algn="ctr"/>
            <a:r>
              <a:rPr lang="en-US" sz="2100" dirty="0"/>
              <a:t>Walter Ellis is with the MITRE Corporation and has supported the DSG Medicaid Enterprise Systems work for more than 7 years. He currently supports Certification activities, MES Operations team Financial Management work, and has been part of the development of new MES MDBT+CHIP template.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85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D559F-0CD2-589C-2A11-C1257AF62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DABB5-7CF1-3740-B6EB-81AABE2E77C4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D97201A8-3997-8BC0-910F-9BDBF13CA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MDBT Presentation</a:t>
            </a:r>
          </a:p>
        </p:txBody>
      </p:sp>
    </p:spTree>
    <p:extLst>
      <p:ext uri="{BB962C8B-B14F-4D97-AF65-F5344CB8AC3E}">
        <p14:creationId xmlns:p14="http://schemas.microsoft.com/office/powerpoint/2010/main" val="3831603851"/>
      </p:ext>
    </p:extLst>
  </p:cSld>
  <p:clrMapOvr>
    <a:masterClrMapping/>
  </p:clrMapOvr>
</p:sld>
</file>

<file path=ppt/theme/theme1.xml><?xml version="1.0" encoding="utf-8"?>
<a:theme xmlns:a="http://schemas.openxmlformats.org/drawingml/2006/main" name="5_Custom Design">
  <a:themeElements>
    <a:clrScheme name="Custom 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395D"/>
      </a:accent1>
      <a:accent2>
        <a:srgbClr val="004F85"/>
      </a:accent2>
      <a:accent3>
        <a:srgbClr val="0170BB"/>
      </a:accent3>
      <a:accent4>
        <a:srgbClr val="B3EBF7"/>
      </a:accent4>
      <a:accent5>
        <a:srgbClr val="00BEE6"/>
      </a:accent5>
      <a:accent6>
        <a:srgbClr val="0086A2"/>
      </a:accent6>
      <a:hlink>
        <a:srgbClr val="025F74"/>
      </a:hlink>
      <a:folHlink>
        <a:srgbClr val="954F72"/>
      </a:folHlink>
    </a:clrScheme>
    <a:fontScheme name="Open Sans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97D0BE856206458ADBE959BA94FB45" ma:contentTypeVersion="17" ma:contentTypeDescription="Create a new document." ma:contentTypeScope="" ma:versionID="7af4099fcb37bddf2304a7b50e72bc5b">
  <xsd:schema xmlns:xsd="http://www.w3.org/2001/XMLSchema" xmlns:xs="http://www.w3.org/2001/XMLSchema" xmlns:p="http://schemas.microsoft.com/office/2006/metadata/properties" xmlns:ns2="19b49fec-1b34-463f-8783-b6e98808ba6a" xmlns:ns3="f79fff77-edbf-464d-848f-2b4634740976" targetNamespace="http://schemas.microsoft.com/office/2006/metadata/properties" ma:root="true" ma:fieldsID="108d8aa82a8dc70a2d47a4c238705201" ns2:_="" ns3:_="">
    <xsd:import namespace="19b49fec-1b34-463f-8783-b6e98808ba6a"/>
    <xsd:import namespace="f79fff77-edbf-464d-848f-2b46347409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b49fec-1b34-463f-8783-b6e98808ba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4666819-2c0a-481e-b6f2-65ec058775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9fff77-edbf-464d-848f-2b463474097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0b5f385-8eab-49a0-aa93-f7b4e895fc5b}" ma:internalName="TaxCatchAll" ma:showField="CatchAllData" ma:web="f79fff77-edbf-464d-848f-2b46347409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79fff77-edbf-464d-848f-2b4634740976" xsi:nil="true"/>
    <lcf76f155ced4ddcb4097134ff3c332f xmlns="19b49fec-1b34-463f-8783-b6e98808ba6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AE2F1DE-97F1-49DC-9FD9-FEC10C95BF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b49fec-1b34-463f-8783-b6e98808ba6a"/>
    <ds:schemaRef ds:uri="f79fff77-edbf-464d-848f-2b46347409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06F8F97-E881-48BB-B2DA-7848B07400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143806-B93D-4F39-ADC3-B33104900339}">
  <ds:schemaRefs>
    <ds:schemaRef ds:uri="19b49fec-1b34-463f-8783-b6e98808ba6a"/>
    <ds:schemaRef ds:uri="http://schemas.microsoft.com/office/2006/documentManagement/types"/>
    <ds:schemaRef ds:uri="http://www.w3.org/XML/1998/namespace"/>
    <ds:schemaRef ds:uri="http://purl.org/dc/elements/1.1/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f79fff77-edbf-464d-848f-2b4634740976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5307</TotalTime>
  <Words>326</Words>
  <Application>Microsoft Office PowerPoint</Application>
  <PresentationFormat>Widescreen</PresentationFormat>
  <Paragraphs>37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5_Custom Design</vt:lpstr>
      <vt:lpstr>Medicaid Enterprise Systems (MES) Community of Practice (COP)</vt:lpstr>
      <vt:lpstr>Agenda </vt:lpstr>
      <vt:lpstr>Welcome! </vt:lpstr>
      <vt:lpstr>We need your input!</vt:lpstr>
      <vt:lpstr>Presenters</vt:lpstr>
      <vt:lpstr>Supporting</vt:lpstr>
      <vt:lpstr>MDBT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CMS-PPT-Template-Patient-Collage</dc:title>
  <dc:subject/>
  <dc:creator>CMS MultimediaServices</dc:creator>
  <cp:keywords/>
  <dc:description/>
  <cp:lastModifiedBy>Makenzie McIntosh-Rollins</cp:lastModifiedBy>
  <cp:revision>121</cp:revision>
  <dcterms:created xsi:type="dcterms:W3CDTF">2017-09-22T15:24:43Z</dcterms:created>
  <dcterms:modified xsi:type="dcterms:W3CDTF">2026-03-23T20:06:56Z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-1271905530</vt:i4>
  </property>
  <property fmtid="{D5CDD505-2E9C-101B-9397-08002B2CF9AE}" pid="3" name="_NewReviewCycle">
    <vt:lpwstr/>
  </property>
  <property fmtid="{D5CDD505-2E9C-101B-9397-08002B2CF9AE}" pid="4" name="_EmailSubject">
    <vt:lpwstr>For Review: All-Staff Memo</vt:lpwstr>
  </property>
  <property fmtid="{D5CDD505-2E9C-101B-9397-08002B2CF9AE}" pid="5" name="_AuthorEmail">
    <vt:lpwstr>Brittney.Manchester@cms.hhs.gov</vt:lpwstr>
  </property>
  <property fmtid="{D5CDD505-2E9C-101B-9397-08002B2CF9AE}" pid="6" name="_AuthorEmailDisplayName">
    <vt:lpwstr>Manchester, Brittney (CMS/OC)</vt:lpwstr>
  </property>
  <property fmtid="{D5CDD505-2E9C-101B-9397-08002B2CF9AE}" pid="7" name="_PreviousAdHocReviewCycleID">
    <vt:i4>-1723480946</vt:i4>
  </property>
  <property fmtid="{D5CDD505-2E9C-101B-9397-08002B2CF9AE}" pid="8" name="ContentTypeId">
    <vt:lpwstr>0x010100FB97D0BE856206458ADBE959BA94FB45</vt:lpwstr>
  </property>
  <property fmtid="{D5CDD505-2E9C-101B-9397-08002B2CF9AE}" pid="9" name="TaxKeyword">
    <vt:lpwstr/>
  </property>
  <property fmtid="{D5CDD505-2E9C-101B-9397-08002B2CF9AE}" pid="10" name="MediaServiceImageTags">
    <vt:lpwstr/>
  </property>
</Properties>
</file>